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5" r:id="rId7"/>
    <p:sldId id="273" r:id="rId8"/>
    <p:sldId id="274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63" r:id="rId17"/>
    <p:sldId id="287" r:id="rId18"/>
    <p:sldId id="286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89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Transmission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A square wave of 40 kHz is used for transmission.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/>
              <a:t>Denote the start of the transmission of a byte by sending the square wave for a duration of 10 milli-seconds.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Read individual bits of the data.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1, then send the square wave for 2 milli-seconds.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0, then send the square wave for 4 milli-seconds.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Wait for 10 milli-seconds before transmitting the next 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1448</Words>
  <Application>Microsoft Office PowerPoint</Application>
  <PresentationFormat>Widescreen</PresentationFormat>
  <Paragraphs>285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101</cp:revision>
  <dcterms:created xsi:type="dcterms:W3CDTF">2019-02-28T13:10:48Z</dcterms:created>
  <dcterms:modified xsi:type="dcterms:W3CDTF">2019-04-26T12:13:18Z</dcterms:modified>
</cp:coreProperties>
</file>